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</p:sldIdLst>
  <p:sldSz cx="6858000" cy="9144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2970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7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1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8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5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0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4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4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6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6AE0-81F6-4AF0-8E18-60C4A1BD68A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F676-B14C-43F5-851D-8B3677FA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3810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Anonymous Landing page top navigation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63" y="892446"/>
            <a:ext cx="6324599" cy="34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1828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am here to: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198132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Employee Login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Broker Login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Employer Login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3300714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Cobra </a:t>
            </a:r>
            <a:r>
              <a:rPr lang="en-US" dirty="0" err="1"/>
              <a:t>Resourses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705641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What Is Cobra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Online Chat </a:t>
            </a:r>
          </a:p>
        </p:txBody>
      </p:sp>
    </p:spTree>
    <p:extLst>
      <p:ext uri="{BB962C8B-B14F-4D97-AF65-F5344CB8AC3E}">
        <p14:creationId xmlns:p14="http://schemas.microsoft.com/office/powerpoint/2010/main" val="38360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6629400" cy="6250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7833" y="7098268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Sliding panel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7460599"/>
            <a:ext cx="617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Link 1 = What is COBRA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Link 2 = Cobra FAQ’S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Link 3 = Chat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24834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Anonymous Landing page top Panel  </a:t>
            </a:r>
          </a:p>
        </p:txBody>
      </p:sp>
      <p:cxnSp>
        <p:nvCxnSpPr>
          <p:cNvPr id="9" name="Elbow Connector 8"/>
          <p:cNvCxnSpPr/>
          <p:nvPr/>
        </p:nvCxnSpPr>
        <p:spPr>
          <a:xfrm rot="16200000" flipV="1">
            <a:off x="-1409700" y="3467100"/>
            <a:ext cx="6096000" cy="2362200"/>
          </a:xfrm>
          <a:prstGeom prst="bentConnector3">
            <a:avLst>
              <a:gd name="adj1" fmla="val 1060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0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19" y="896473"/>
            <a:ext cx="6629400" cy="97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224834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Anonymous Landing page Bottom Panel  </a:t>
            </a:r>
          </a:p>
        </p:txBody>
      </p:sp>
      <p:sp>
        <p:nvSpPr>
          <p:cNvPr id="2" name="Rectangle 1"/>
          <p:cNvSpPr/>
          <p:nvPr/>
        </p:nvSpPr>
        <p:spPr>
          <a:xfrm>
            <a:off x="644236" y="2667000"/>
            <a:ext cx="5715000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CareFirst Administrators is an independent licensee of the Blue Cross and Blue Shield Association,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serving the businesses of Maryland, portions of Northern Virginia, and the District of Columbia.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® Registered trademark of the Blue Cross and Blue Shield Association. ®' Registered trademark of CareFirst of Maryland, Inc. 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209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temp disclaimer below</a:t>
            </a:r>
          </a:p>
        </p:txBody>
      </p:sp>
      <p:cxnSp>
        <p:nvCxnSpPr>
          <p:cNvPr id="6" name="Elbow Connector 5"/>
          <p:cNvCxnSpPr/>
          <p:nvPr/>
        </p:nvCxnSpPr>
        <p:spPr>
          <a:xfrm rot="5400000" flipH="1" flipV="1">
            <a:off x="838200" y="1447800"/>
            <a:ext cx="1447800" cy="990600"/>
          </a:xfrm>
          <a:prstGeom prst="bentConnector3">
            <a:avLst>
              <a:gd name="adj1" fmla="val 65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0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9C2FFD4C521B4A8B25EBBC4DDDD102" ma:contentTypeVersion="0" ma:contentTypeDescription="Create a new document." ma:contentTypeScope="" ma:versionID="b25ce32e7990bd331e6df7078f26d14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8178BC-D9D1-4E22-8B3E-04AD2E448BC8}"/>
</file>

<file path=customXml/itemProps2.xml><?xml version="1.0" encoding="utf-8"?>
<ds:datastoreItem xmlns:ds="http://schemas.openxmlformats.org/officeDocument/2006/customXml" ds:itemID="{0B1AFE58-72F6-48FB-BCB0-97F2A4DABE5D}"/>
</file>

<file path=customXml/itemProps3.xml><?xml version="1.0" encoding="utf-8"?>
<ds:datastoreItem xmlns:ds="http://schemas.openxmlformats.org/officeDocument/2006/customXml" ds:itemID="{D01E9D51-5560-4F53-A0C4-D4B35270566D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69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Wicker, Eric</dc:creator>
  <cp:lastModifiedBy>Josh K</cp:lastModifiedBy>
  <cp:revision>6</cp:revision>
  <cp:lastPrinted>2016-07-11T19:26:51Z</cp:lastPrinted>
  <dcterms:created xsi:type="dcterms:W3CDTF">2016-07-11T18:47:38Z</dcterms:created>
  <dcterms:modified xsi:type="dcterms:W3CDTF">2016-07-11T19:38:33Z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0x010100F49C2FFD4C521B4A8B25EBBC4DDDD102</vt:lpwstr>
  </property>
</Properties>
</file>